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378" r:id="rId5"/>
    <p:sldId id="379" r:id="rId6"/>
    <p:sldId id="380" r:id="rId7"/>
    <p:sldId id="373" r:id="rId8"/>
    <p:sldId id="38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D6F4F-1EDB-10D3-C7B6-42342A5DF775}" v="1" dt="2023-08-21T11:16:02.930"/>
    <p1510:client id="{52200871-8C74-4997-BFCA-0A8BAFE79888}" v="8" dt="2023-08-04T09:28:48.593"/>
    <p1510:client id="{58BE96D1-486E-D4CF-E626-755097768328}" v="4" dt="2023-08-17T10:11:15.345"/>
    <p1510:client id="{64AB45D3-2051-8811-9554-835FEEFA02AF}" v="2" dt="2023-06-15T09:53:40.905"/>
    <p1510:client id="{8DA7AC44-D2DA-3969-DDEC-B77F4D482943}" v="3" dt="2023-07-31T13:54:33.482"/>
    <p1510:client id="{9A54B920-3D33-D6E4-439A-B8A8E57765EA}" v="1" dt="2023-08-30T07:06:03.991"/>
    <p1510:client id="{9B3E6066-4E37-4DE9-87E8-0AB55DBACDB5}" v="13" dt="2023-05-11T15:42:11.802"/>
    <p1510:client id="{AD808160-88A4-94EF-61CE-1793384AF94E}" v="6" dt="2023-08-09T08:18:26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DA7AC44-D2DA-3969-DDEC-B77F4D482943}"/>
    <pc:docChg chg="modSld">
      <pc:chgData name="" userId="" providerId="" clId="Web-{8DA7AC44-D2DA-3969-DDEC-B77F4D482943}" dt="2023-07-31T13:54:26.950" v="1" actId="20577"/>
      <pc:docMkLst>
        <pc:docMk/>
      </pc:docMkLst>
      <pc:sldChg chg="modSp">
        <pc:chgData name="" userId="" providerId="" clId="Web-{8DA7AC44-D2DA-3969-DDEC-B77F4D482943}" dt="2023-07-31T13:54:26.950" v="1" actId="20577"/>
        <pc:sldMkLst>
          <pc:docMk/>
          <pc:sldMk cId="2755925272" sldId="379"/>
        </pc:sldMkLst>
        <pc:spChg chg="mod">
          <ac:chgData name="" userId="" providerId="" clId="Web-{8DA7AC44-D2DA-3969-DDEC-B77F4D482943}" dt="2023-07-31T13:54:26.950" v="1" actId="20577"/>
          <ac:spMkLst>
            <pc:docMk/>
            <pc:sldMk cId="2755925272" sldId="379"/>
            <ac:spMk id="4" creationId="{E5DC5AE5-C247-0224-06AE-E5BBC396590A}"/>
          </ac:spMkLst>
        </pc:spChg>
      </pc:sldChg>
    </pc:docChg>
  </pc:docChgLst>
  <pc:docChgLst>
    <pc:chgData name="Durdica Lucic" userId="S::durdica.lucic@marysmeals.org::c17c6552-f277-4e3a-bf2e-79551201abd8" providerId="AD" clId="Web-{52200871-8C74-4997-BFCA-0A8BAFE79888}"/>
    <pc:docChg chg="modSld">
      <pc:chgData name="Durdica Lucic" userId="S::durdica.lucic@marysmeals.org::c17c6552-f277-4e3a-bf2e-79551201abd8" providerId="AD" clId="Web-{52200871-8C74-4997-BFCA-0A8BAFE79888}" dt="2023-08-04T09:28:48.593" v="6" actId="1076"/>
      <pc:docMkLst>
        <pc:docMk/>
      </pc:docMkLst>
      <pc:sldChg chg="modSp">
        <pc:chgData name="Durdica Lucic" userId="S::durdica.lucic@marysmeals.org::c17c6552-f277-4e3a-bf2e-79551201abd8" providerId="AD" clId="Web-{52200871-8C74-4997-BFCA-0A8BAFE79888}" dt="2023-08-04T09:28:27.592" v="4" actId="20577"/>
        <pc:sldMkLst>
          <pc:docMk/>
          <pc:sldMk cId="2755925272" sldId="379"/>
        </pc:sldMkLst>
        <pc:spChg chg="mod">
          <ac:chgData name="Durdica Lucic" userId="S::durdica.lucic@marysmeals.org::c17c6552-f277-4e3a-bf2e-79551201abd8" providerId="AD" clId="Web-{52200871-8C74-4997-BFCA-0A8BAFE79888}" dt="2023-08-04T09:28:27.592" v="4" actId="20577"/>
          <ac:spMkLst>
            <pc:docMk/>
            <pc:sldMk cId="2755925272" sldId="379"/>
            <ac:spMk id="4" creationId="{E5DC5AE5-C247-0224-06AE-E5BBC396590A}"/>
          </ac:spMkLst>
        </pc:spChg>
      </pc:sldChg>
      <pc:sldChg chg="modSp">
        <pc:chgData name="Durdica Lucic" userId="S::durdica.lucic@marysmeals.org::c17c6552-f277-4e3a-bf2e-79551201abd8" providerId="AD" clId="Web-{52200871-8C74-4997-BFCA-0A8BAFE79888}" dt="2023-08-04T09:28:48.593" v="6" actId="1076"/>
        <pc:sldMkLst>
          <pc:docMk/>
          <pc:sldMk cId="2112238123" sldId="381"/>
        </pc:sldMkLst>
        <pc:picChg chg="mod">
          <ac:chgData name="Durdica Lucic" userId="S::durdica.lucic@marysmeals.org::c17c6552-f277-4e3a-bf2e-79551201abd8" providerId="AD" clId="Web-{52200871-8C74-4997-BFCA-0A8BAFE79888}" dt="2023-08-04T09:28:48.593" v="6" actId="1076"/>
          <ac:picMkLst>
            <pc:docMk/>
            <pc:sldMk cId="2112238123" sldId="381"/>
            <ac:picMk id="10" creationId="{00000000-0000-0000-0000-000000000000}"/>
          </ac:picMkLst>
        </pc:picChg>
      </pc:sldChg>
    </pc:docChg>
  </pc:docChgLst>
  <pc:docChgLst>
    <pc:chgData name="Antonija Došlić" userId="S::antonija.doslic@marysmeals.org::94c2b205-dc69-40e1-a7a8-7fceb7a50b85" providerId="AD" clId="Web-{58BE96D1-486E-D4CF-E626-755097768328}"/>
    <pc:docChg chg="modSld">
      <pc:chgData name="Antonija Došlić" userId="S::antonija.doslic@marysmeals.org::94c2b205-dc69-40e1-a7a8-7fceb7a50b85" providerId="AD" clId="Web-{58BE96D1-486E-D4CF-E626-755097768328}" dt="2023-08-17T10:11:14.204" v="2" actId="20577"/>
      <pc:docMkLst>
        <pc:docMk/>
      </pc:docMkLst>
      <pc:sldChg chg="modSp">
        <pc:chgData name="Antonija Došlić" userId="S::antonija.doslic@marysmeals.org::94c2b205-dc69-40e1-a7a8-7fceb7a50b85" providerId="AD" clId="Web-{58BE96D1-486E-D4CF-E626-755097768328}" dt="2023-08-17T10:11:14.204" v="2" actId="20577"/>
        <pc:sldMkLst>
          <pc:docMk/>
          <pc:sldMk cId="2755925272" sldId="379"/>
        </pc:sldMkLst>
        <pc:spChg chg="mod">
          <ac:chgData name="Antonija Došlić" userId="S::antonija.doslic@marysmeals.org::94c2b205-dc69-40e1-a7a8-7fceb7a50b85" providerId="AD" clId="Web-{58BE96D1-486E-D4CF-E626-755097768328}" dt="2023-08-17T10:11:14.204" v="2" actId="20577"/>
          <ac:spMkLst>
            <pc:docMk/>
            <pc:sldMk cId="2755925272" sldId="379"/>
            <ac:spMk id="4" creationId="{E5DC5AE5-C247-0224-06AE-E5BBC396590A}"/>
          </ac:spMkLst>
        </pc:spChg>
      </pc:sldChg>
    </pc:docChg>
  </pc:docChgLst>
  <pc:docChgLst>
    <pc:chgData name="Antonija Došlić" userId="S::antonija.doslic@marysmeals.org::94c2b205-dc69-40e1-a7a8-7fceb7a50b85" providerId="AD" clId="Web-{AD808160-88A4-94EF-61CE-1793384AF94E}"/>
    <pc:docChg chg="modSld">
      <pc:chgData name="Antonija Došlić" userId="S::antonija.doslic@marysmeals.org::94c2b205-dc69-40e1-a7a8-7fceb7a50b85" providerId="AD" clId="Web-{AD808160-88A4-94EF-61CE-1793384AF94E}" dt="2023-08-09T08:18:26.412" v="5" actId="14100"/>
      <pc:docMkLst>
        <pc:docMk/>
      </pc:docMkLst>
      <pc:sldChg chg="modSp">
        <pc:chgData name="Antonija Došlić" userId="S::antonija.doslic@marysmeals.org::94c2b205-dc69-40e1-a7a8-7fceb7a50b85" providerId="AD" clId="Web-{AD808160-88A4-94EF-61CE-1793384AF94E}" dt="2023-08-09T08:18:26.412" v="5" actId="14100"/>
        <pc:sldMkLst>
          <pc:docMk/>
          <pc:sldMk cId="152795698" sldId="380"/>
        </pc:sldMkLst>
        <pc:picChg chg="mod">
          <ac:chgData name="Antonija Došlić" userId="S::antonija.doslic@marysmeals.org::94c2b205-dc69-40e1-a7a8-7fceb7a50b85" providerId="AD" clId="Web-{AD808160-88A4-94EF-61CE-1793384AF94E}" dt="2023-08-09T08:18:26.412" v="5" actId="14100"/>
          <ac:picMkLst>
            <pc:docMk/>
            <pc:sldMk cId="152795698" sldId="380"/>
            <ac:picMk id="5" creationId="{D957BB43-D040-CCF5-CB1B-37004E5B6CC6}"/>
          </ac:picMkLst>
        </pc:picChg>
      </pc:sldChg>
      <pc:sldChg chg="delSp modSp">
        <pc:chgData name="Antonija Došlić" userId="S::antonija.doslic@marysmeals.org::94c2b205-dc69-40e1-a7a8-7fceb7a50b85" providerId="AD" clId="Web-{AD808160-88A4-94EF-61CE-1793384AF94E}" dt="2023-08-09T08:18:09.724" v="4" actId="1076"/>
        <pc:sldMkLst>
          <pc:docMk/>
          <pc:sldMk cId="2112238123" sldId="381"/>
        </pc:sldMkLst>
        <pc:picChg chg="del">
          <ac:chgData name="Antonija Došlić" userId="S::antonija.doslic@marysmeals.org::94c2b205-dc69-40e1-a7a8-7fceb7a50b85" providerId="AD" clId="Web-{AD808160-88A4-94EF-61CE-1793384AF94E}" dt="2023-08-09T08:17:55.552" v="1"/>
          <ac:picMkLst>
            <pc:docMk/>
            <pc:sldMk cId="2112238123" sldId="381"/>
            <ac:picMk id="8" creationId="{4A3B75E0-C79F-DAA7-FF87-0216E921C74A}"/>
          </ac:picMkLst>
        </pc:picChg>
        <pc:picChg chg="mod">
          <ac:chgData name="Antonija Došlić" userId="S::antonija.doslic@marysmeals.org::94c2b205-dc69-40e1-a7a8-7fceb7a50b85" providerId="AD" clId="Web-{AD808160-88A4-94EF-61CE-1793384AF94E}" dt="2023-08-09T08:18:09.724" v="4" actId="1076"/>
          <ac:picMkLst>
            <pc:docMk/>
            <pc:sldMk cId="2112238123" sldId="381"/>
            <ac:picMk id="10" creationId="{00000000-0000-0000-0000-000000000000}"/>
          </ac:picMkLst>
        </pc:picChg>
      </pc:sldChg>
    </pc:docChg>
  </pc:docChgLst>
  <pc:docChgLst>
    <pc:chgData name="Antonija Došlić" userId="S::antonija.doslic@marysmeals.org::94c2b205-dc69-40e1-a7a8-7fceb7a50b85" providerId="AD" clId="Web-{9A54B920-3D33-D6E4-439A-B8A8E57765EA}"/>
    <pc:docChg chg="delSld">
      <pc:chgData name="Antonija Došlić" userId="S::antonija.doslic@marysmeals.org::94c2b205-dc69-40e1-a7a8-7fceb7a50b85" providerId="AD" clId="Web-{9A54B920-3D33-D6E4-439A-B8A8E57765EA}" dt="2023-08-30T07:06:03.991" v="0"/>
      <pc:docMkLst>
        <pc:docMk/>
      </pc:docMkLst>
      <pc:sldChg chg="del">
        <pc:chgData name="Antonija Došlić" userId="S::antonija.doslic@marysmeals.org::94c2b205-dc69-40e1-a7a8-7fceb7a50b85" providerId="AD" clId="Web-{9A54B920-3D33-D6E4-439A-B8A8E57765EA}" dt="2023-08-30T07:06:03.991" v="0"/>
        <pc:sldMkLst>
          <pc:docMk/>
          <pc:sldMk cId="1551153343" sldId="377"/>
        </pc:sldMkLst>
      </pc:sldChg>
    </pc:docChg>
  </pc:docChgLst>
  <pc:docChgLst>
    <pc:chgData name="Durdica Lucic" userId="S::durdica.lucic@marysmeals.org::c17c6552-f277-4e3a-bf2e-79551201abd8" providerId="AD" clId="Web-{2F4D6F4F-1EDB-10D3-C7B6-42342A5DF775}"/>
    <pc:docChg chg="sldOrd">
      <pc:chgData name="Durdica Lucic" userId="S::durdica.lucic@marysmeals.org::c17c6552-f277-4e3a-bf2e-79551201abd8" providerId="AD" clId="Web-{2F4D6F4F-1EDB-10D3-C7B6-42342A5DF775}" dt="2023-08-21T11:16:02.930" v="0"/>
      <pc:docMkLst>
        <pc:docMk/>
      </pc:docMkLst>
      <pc:sldChg chg="ord">
        <pc:chgData name="Durdica Lucic" userId="S::durdica.lucic@marysmeals.org::c17c6552-f277-4e3a-bf2e-79551201abd8" providerId="AD" clId="Web-{2F4D6F4F-1EDB-10D3-C7B6-42342A5DF775}" dt="2023-08-21T11:16:02.930" v="0"/>
        <pc:sldMkLst>
          <pc:docMk/>
          <pc:sldMk cId="1306087549" sldId="373"/>
        </pc:sldMkLst>
      </pc:sldChg>
    </pc:docChg>
  </pc:docChgLst>
  <pc:docChgLst>
    <pc:chgData name="Durdica Lucic" userId="S::durdica.lucic@marysmeals.org::c17c6552-f277-4e3a-bf2e-79551201abd8" providerId="AD" clId="Web-{8DA7AC44-D2DA-3969-DDEC-B77F4D482943}"/>
    <pc:docChg chg="modSld">
      <pc:chgData name="Durdica Lucic" userId="S::durdica.lucic@marysmeals.org::c17c6552-f277-4e3a-bf2e-79551201abd8" providerId="AD" clId="Web-{8DA7AC44-D2DA-3969-DDEC-B77F4D482943}" dt="2023-07-31T13:54:33.482" v="0" actId="20577"/>
      <pc:docMkLst>
        <pc:docMk/>
      </pc:docMkLst>
      <pc:sldChg chg="modSp">
        <pc:chgData name="Durdica Lucic" userId="S::durdica.lucic@marysmeals.org::c17c6552-f277-4e3a-bf2e-79551201abd8" providerId="AD" clId="Web-{8DA7AC44-D2DA-3969-DDEC-B77F4D482943}" dt="2023-07-31T13:54:33.482" v="0" actId="20577"/>
        <pc:sldMkLst>
          <pc:docMk/>
          <pc:sldMk cId="2755925272" sldId="379"/>
        </pc:sldMkLst>
        <pc:spChg chg="mod">
          <ac:chgData name="Durdica Lucic" userId="S::durdica.lucic@marysmeals.org::c17c6552-f277-4e3a-bf2e-79551201abd8" providerId="AD" clId="Web-{8DA7AC44-D2DA-3969-DDEC-B77F4D482943}" dt="2023-07-31T13:54:33.482" v="0" actId="20577"/>
          <ac:spMkLst>
            <pc:docMk/>
            <pc:sldMk cId="2755925272" sldId="379"/>
            <ac:spMk id="4" creationId="{E5DC5AE5-C247-0224-06AE-E5BBC396590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A91C0A-1C00-B120-BCF3-EFA3DBBD9F25}"/>
              </a:ext>
            </a:extLst>
          </p:cNvPr>
          <p:cNvSpPr/>
          <p:nvPr userDrawn="1"/>
        </p:nvSpPr>
        <p:spPr>
          <a:xfrm>
            <a:off x="0" y="0"/>
            <a:ext cx="12192000" cy="1024128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" y="109695"/>
            <a:ext cx="11862816" cy="7742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1463040"/>
            <a:ext cx="11759184" cy="4998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783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8A1571-1DAF-30EA-9463-696D2FB92A0A}"/>
              </a:ext>
            </a:extLst>
          </p:cNvPr>
          <p:cNvSpPr/>
          <p:nvPr userDrawn="1"/>
        </p:nvSpPr>
        <p:spPr>
          <a:xfrm>
            <a:off x="0" y="0"/>
            <a:ext cx="12192000" cy="1024128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58AAA8-C2A5-6FF2-93DA-8927650B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09695"/>
            <a:ext cx="11862816" cy="7742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C2648-873F-7030-ACED-89AB3366E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23938"/>
            <a:ext cx="5754688" cy="58340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6D31B-5651-7C9D-5835-9228C0F9F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10640"/>
            <a:ext cx="5830888" cy="53279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99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8A1571-1DAF-30EA-9463-696D2FB92A0A}"/>
              </a:ext>
            </a:extLst>
          </p:cNvPr>
          <p:cNvSpPr/>
          <p:nvPr userDrawn="1"/>
        </p:nvSpPr>
        <p:spPr>
          <a:xfrm>
            <a:off x="0" y="0"/>
            <a:ext cx="12192000" cy="1024128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58AAA8-C2A5-6FF2-93DA-8927650B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09695"/>
            <a:ext cx="11862816" cy="7742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C2648-873F-7030-ACED-89AB3366E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37312" y="1023938"/>
            <a:ext cx="5754688" cy="58340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6D31B-5651-7C9D-5835-9228C0F9F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3212" y="1200945"/>
            <a:ext cx="5830888" cy="53279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37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072" y="1213104"/>
            <a:ext cx="5824728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13104"/>
            <a:ext cx="5824728" cy="541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4C2197-901C-FA34-4818-96CF054E7B05}"/>
              </a:ext>
            </a:extLst>
          </p:cNvPr>
          <p:cNvSpPr/>
          <p:nvPr userDrawn="1"/>
        </p:nvSpPr>
        <p:spPr>
          <a:xfrm>
            <a:off x="0" y="0"/>
            <a:ext cx="12192000" cy="1024128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8743FC-E6DB-B3B1-80CE-B8C07329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09695"/>
            <a:ext cx="11862816" cy="7742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07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8A1571-1DAF-30EA-9463-696D2FB92A0A}"/>
              </a:ext>
            </a:extLst>
          </p:cNvPr>
          <p:cNvSpPr/>
          <p:nvPr userDrawn="1"/>
        </p:nvSpPr>
        <p:spPr>
          <a:xfrm>
            <a:off x="0" y="0"/>
            <a:ext cx="12192000" cy="1024128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58AAA8-C2A5-6FF2-93DA-8927650B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09695"/>
            <a:ext cx="11862816" cy="77422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11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8A1571-1DAF-30EA-9463-696D2FB92A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58AAA8-C2A5-6FF2-93DA-8927650B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09695"/>
            <a:ext cx="11862816" cy="7742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94AE59B-C0C0-9667-E54D-FC44A531F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1463040"/>
            <a:ext cx="11759184" cy="499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1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8A1571-1DAF-30EA-9463-696D2FB92A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570B0-C241-4AAC-0EAB-0337A56B1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104" y="1122363"/>
            <a:ext cx="11247120" cy="2071941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0DFAC-C4F6-6970-B315-BBDC1D5B1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104" y="3566160"/>
            <a:ext cx="11247120" cy="169164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623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14CEF3-1A29-2A98-B71B-3E9D9BAD3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064" y="1122363"/>
            <a:ext cx="11167872" cy="2035365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064" y="3803904"/>
            <a:ext cx="11167872" cy="1453896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946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4F9814-A762-2C48-3C03-2CB4765A7C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4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74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0" r:id="rId2"/>
    <p:sldLayoutId id="2147483731" r:id="rId3"/>
    <p:sldLayoutId id="2147483724" r:id="rId4"/>
    <p:sldLayoutId id="2147483726" r:id="rId5"/>
    <p:sldLayoutId id="2147483732" r:id="rId6"/>
    <p:sldLayoutId id="2147483733" r:id="rId7"/>
    <p:sldLayoutId id="2147483721" r:id="rId8"/>
    <p:sldLayoutId id="214748372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/>
              <a:t>Obroci u našim programskim zemljama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1808017"/>
            <a:ext cx="10619509" cy="4333009"/>
          </a:xfrm>
        </p:spPr>
      </p:pic>
    </p:spTree>
    <p:extLst>
      <p:ext uri="{BB962C8B-B14F-4D97-AF65-F5344CB8AC3E}">
        <p14:creationId xmlns:p14="http://schemas.microsoft.com/office/powerpoint/2010/main" val="74378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uring liquid into cups&#10;&#10;Description automatically generated with medium confidence">
            <a:extLst>
              <a:ext uri="{FF2B5EF4-FFF2-40B4-BE49-F238E27FC236}">
                <a16:creationId xmlns:a16="http://schemas.microsoft.com/office/drawing/2014/main" id="{D957BB43-D040-CCF5-CB1B-37004E5B6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3568" r="10627" b="2548"/>
          <a:stretch/>
        </p:blipFill>
        <p:spPr>
          <a:xfrm>
            <a:off x="3819647" y="995423"/>
            <a:ext cx="8372354" cy="5862576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E5DC5AE5-C247-0224-06AE-E5BBC396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09695"/>
            <a:ext cx="11862816" cy="774225"/>
          </a:xfrm>
        </p:spPr>
        <p:txBody>
          <a:bodyPr>
            <a:normAutofit fontScale="90000"/>
          </a:bodyPr>
          <a:lstStyle/>
          <a:p>
            <a:r>
              <a:rPr lang="en-GB" sz="3200" b="1">
                <a:effectLst/>
                <a:latin typeface="+mn-lt"/>
                <a:ea typeface="Calibri" panose="020F0502020204030204" pitchFamily="34" charset="0"/>
                <a:cs typeface="Arial"/>
              </a:rPr>
              <a:t>Mal</a:t>
            </a:r>
            <a:r>
              <a:rPr lang="hr-HR" sz="3200" b="1">
                <a:latin typeface="+mn-lt"/>
                <a:ea typeface="Calibri" panose="020F0502020204030204" pitchFamily="34" charset="0"/>
                <a:cs typeface="Arial"/>
              </a:rPr>
              <a:t>awi</a:t>
            </a:r>
            <a:r>
              <a:rPr lang="en-GB" sz="3200" b="1">
                <a:latin typeface="+mn-lt"/>
                <a:ea typeface="Calibri" panose="020F0502020204030204" pitchFamily="34" charset="0"/>
                <a:cs typeface="Arial"/>
              </a:rPr>
              <a:t> </a:t>
            </a:r>
            <a:r>
              <a:rPr lang="en-GB" sz="3200" b="1">
                <a:effectLst/>
                <a:latin typeface="+mn-lt"/>
                <a:ea typeface="Calibri" panose="020F0502020204030204" pitchFamily="34" charset="0"/>
                <a:cs typeface="Arial"/>
              </a:rPr>
              <a:t> –</a:t>
            </a:r>
            <a:r>
              <a:rPr lang="hr-HR" sz="3200" b="1">
                <a:effectLst/>
                <a:latin typeface="+mn-lt"/>
                <a:ea typeface="Calibri" panose="020F0502020204030204" pitchFamily="34" charset="0"/>
                <a:cs typeface="Arial"/>
              </a:rPr>
              <a:t> Kaša </a:t>
            </a:r>
            <a:r>
              <a:rPr lang="hr-HR" sz="3200" b="1">
                <a:latin typeface="Arial"/>
                <a:cs typeface="Arial"/>
              </a:rPr>
              <a:t>od kukuruza i soje obogaćena vitaminima i mineralima</a:t>
            </a:r>
            <a:endParaRPr lang="en-GB" sz="3200" b="1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F3E6F1-E32E-89E5-83AC-9DAFF21B6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1610591"/>
            <a:ext cx="6433770" cy="461356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5592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/>
              <a:t>Zambija -</a:t>
            </a:r>
            <a:r>
              <a:rPr lang="hr-HR" b="1">
                <a:ea typeface="Calibri" panose="020F0502020204030204" pitchFamily="34" charset="0"/>
              </a:rPr>
              <a:t> Šalice</a:t>
            </a:r>
            <a:r>
              <a:rPr lang="en-GB" b="1">
                <a:ea typeface="Calibri" panose="020F0502020204030204" pitchFamily="34" charset="0"/>
              </a:rPr>
              <a:t> </a:t>
            </a:r>
            <a:r>
              <a:rPr lang="hr-HR" b="1">
                <a:ea typeface="Calibri" panose="020F0502020204030204" pitchFamily="34" charset="0"/>
              </a:rPr>
              <a:t>kaše </a:t>
            </a:r>
            <a:r>
              <a:rPr lang="hr-HR" b="1" err="1">
                <a:ea typeface="Calibri" panose="020F0502020204030204" pitchFamily="34" charset="0"/>
              </a:rPr>
              <a:t>Likuni</a:t>
            </a:r>
            <a:r>
              <a:rPr lang="hr-HR" b="1">
                <a:ea typeface="Calibri" panose="020F0502020204030204" pitchFamily="34" charset="0"/>
              </a:rPr>
              <a:t> </a:t>
            </a:r>
            <a:r>
              <a:rPr lang="hr-HR" b="1" err="1">
                <a:ea typeface="Calibri" panose="020F0502020204030204" pitchFamily="34" charset="0"/>
              </a:rPr>
              <a:t>Phala</a:t>
            </a:r>
            <a:endParaRPr lang="hr-HR" b="1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5124"/>
            <a:ext cx="5830888" cy="3879951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957BB43-D040-CCF5-CB1B-37004E5B6C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308"/>
            <a:ext cx="6656587" cy="5839691"/>
          </a:xfrm>
          <a:prstGeom prst="rect">
            <a:avLst/>
          </a:prstGeom>
        </p:spPr>
      </p:pic>
      <p:pic>
        <p:nvPicPr>
          <p:cNvPr id="7" name="Picture 7" descr="A young child holding a blue cup&#10;&#10;Description automatically generated with medium confidence">
            <a:extLst>
              <a:ext uri="{FF2B5EF4-FFF2-40B4-BE49-F238E27FC236}">
                <a16:creationId xmlns:a16="http://schemas.microsoft.com/office/drawing/2014/main" id="{40F3E6F1-E32E-89E5-83AC-9DAFF21B6C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" r="25554" b="3268"/>
          <a:stretch/>
        </p:blipFill>
        <p:spPr>
          <a:xfrm>
            <a:off x="6265762" y="1515479"/>
            <a:ext cx="5926238" cy="491924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279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E5DC5AE5-C247-0224-06AE-E5BBC396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09695"/>
            <a:ext cx="11862816" cy="774225"/>
          </a:xfrm>
        </p:spPr>
        <p:txBody>
          <a:bodyPr>
            <a:normAutofit/>
          </a:bodyPr>
          <a:lstStyle/>
          <a:p>
            <a:r>
              <a:rPr lang="en-GB" sz="3200" b="1">
                <a:effectLst/>
                <a:latin typeface="+mn-lt"/>
                <a:ea typeface="Calibri" panose="020F0502020204030204" pitchFamily="34" charset="0"/>
              </a:rPr>
              <a:t>Benin – </a:t>
            </a:r>
            <a:r>
              <a:rPr lang="hr-HR" sz="3200" b="1">
                <a:latin typeface="+mn-lt"/>
                <a:ea typeface="Calibri" panose="020F0502020204030204" pitchFamily="34" charset="0"/>
              </a:rPr>
              <a:t>Jaja</a:t>
            </a:r>
            <a:r>
              <a:rPr lang="en-GB" sz="3200" b="1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hr-HR" sz="3200" b="1">
                <a:effectLst/>
                <a:latin typeface="+mn-lt"/>
                <a:ea typeface="Calibri" panose="020F0502020204030204" pitchFamily="34" charset="0"/>
              </a:rPr>
              <a:t>i riža</a:t>
            </a:r>
            <a:endParaRPr lang="en-GB" sz="3200" b="1">
              <a:latin typeface="+mn-lt"/>
            </a:endParaRPr>
          </a:p>
        </p:txBody>
      </p:sp>
      <p:pic>
        <p:nvPicPr>
          <p:cNvPr id="5" name="Picture 4" descr="A hand holding a bowl of rice and an egg&#10;&#10;Description automatically generated with low confidence">
            <a:extLst>
              <a:ext uri="{FF2B5EF4-FFF2-40B4-BE49-F238E27FC236}">
                <a16:creationId xmlns:a16="http://schemas.microsoft.com/office/drawing/2014/main" id="{1FFA6F2B-1A18-D1B0-9B79-3FEB3768DF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7" t="3021" r="6815" b="3021"/>
          <a:stretch/>
        </p:blipFill>
        <p:spPr>
          <a:xfrm>
            <a:off x="1" y="1006996"/>
            <a:ext cx="6643868" cy="5851003"/>
          </a:xfrm>
          <a:prstGeom prst="rect">
            <a:avLst/>
          </a:prstGeom>
        </p:spPr>
      </p:pic>
      <p:pic>
        <p:nvPicPr>
          <p:cNvPr id="7" name="Picture 6" descr="A child holding a bowl on his head&#10;&#10;Description automatically generated with medium confidence">
            <a:extLst>
              <a:ext uri="{FF2B5EF4-FFF2-40B4-BE49-F238E27FC236}">
                <a16:creationId xmlns:a16="http://schemas.microsoft.com/office/drawing/2014/main" id="{0F05B956-CEB5-3984-D406-CB8CC6767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r="6362"/>
          <a:stretch/>
        </p:blipFill>
        <p:spPr>
          <a:xfrm>
            <a:off x="5375498" y="1420790"/>
            <a:ext cx="6459384" cy="502341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0608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E5DC5AE5-C247-0224-06AE-E5BBC396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09695"/>
            <a:ext cx="11862816" cy="774225"/>
          </a:xfrm>
        </p:spPr>
        <p:txBody>
          <a:bodyPr>
            <a:normAutofit fontScale="90000"/>
          </a:bodyPr>
          <a:lstStyle/>
          <a:p>
            <a:r>
              <a:rPr lang="hr-HR" sz="3200" b="1">
                <a:latin typeface="+mn-lt"/>
                <a:ea typeface="Calibri" panose="020F0502020204030204" pitchFamily="34" charset="0"/>
              </a:rPr>
              <a:t>Ekvador</a:t>
            </a:r>
            <a:r>
              <a:rPr lang="en-GB" sz="3200" b="1">
                <a:effectLst/>
                <a:latin typeface="+mn-lt"/>
                <a:ea typeface="Calibri" panose="020F0502020204030204" pitchFamily="34" charset="0"/>
              </a:rPr>
              <a:t> – </a:t>
            </a:r>
            <a:r>
              <a:rPr lang="hr-HR" sz="3200" b="1"/>
              <a:t>Meso ili riba sa krumpirima ili rižom te ponekad povrće iz školskog vrta</a:t>
            </a:r>
            <a:endParaRPr lang="en-GB" sz="3200" b="1">
              <a:latin typeface="+mn-lt"/>
            </a:endParaRPr>
          </a:p>
        </p:txBody>
      </p:sp>
      <p:pic>
        <p:nvPicPr>
          <p:cNvPr id="6" name="Picture 4" descr="Full screen p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36" y="1018914"/>
            <a:ext cx="7743464" cy="5844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Full screen previ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" y="1860452"/>
            <a:ext cx="4919582" cy="378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238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ys Meals branding colour">
      <a:dk1>
        <a:srgbClr val="333333"/>
      </a:dk1>
      <a:lt1>
        <a:srgbClr val="FFFFFF"/>
      </a:lt1>
      <a:dk2>
        <a:srgbClr val="595959"/>
      </a:dk2>
      <a:lt2>
        <a:srgbClr val="DADADA"/>
      </a:lt2>
      <a:accent1>
        <a:srgbClr val="009DDC"/>
      </a:accent1>
      <a:accent2>
        <a:srgbClr val="F4A912"/>
      </a:accent2>
      <a:accent3>
        <a:srgbClr val="DADADA"/>
      </a:accent3>
      <a:accent4>
        <a:srgbClr val="236192"/>
      </a:accent4>
      <a:accent5>
        <a:srgbClr val="00778B"/>
      </a:accent5>
      <a:accent6>
        <a:srgbClr val="FF671F"/>
      </a:accent6>
      <a:hlink>
        <a:srgbClr val="009DD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 2023 - slide deck template.pptx" id="{7390876A-D28E-4A68-BED8-E77C9A8E0390}" vid="{68DE119A-6BBD-4B11-BAD3-F3EA581C29D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fa9-47d8-481f-aad5-38d3c45f03e8" xsi:nil="true"/>
    <lcf76f155ced4ddcb4097134ff3c332f xmlns="75f73c02-7b2d-4116-9326-4c92726ed803">
      <Terms xmlns="http://schemas.microsoft.com/office/infopath/2007/PartnerControls"/>
    </lcf76f155ced4ddcb4097134ff3c332f>
    <FBURL xmlns="75f73c02-7b2d-4116-9326-4c92726ed80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224D367F98484F8527879C161A7B6E" ma:contentTypeVersion="17" ma:contentTypeDescription="Create a new document." ma:contentTypeScope="" ma:versionID="ca047307dd8b4a4f6bc29d42df6778a9">
  <xsd:schema xmlns:xsd="http://www.w3.org/2001/XMLSchema" xmlns:xs="http://www.w3.org/2001/XMLSchema" xmlns:p="http://schemas.microsoft.com/office/2006/metadata/properties" xmlns:ns2="75f73c02-7b2d-4116-9326-4c92726ed803" xmlns:ns3="50a1efa9-47d8-481f-aad5-38d3c45f03e8" targetNamespace="http://schemas.microsoft.com/office/2006/metadata/properties" ma:root="true" ma:fieldsID="5392df320a84a3fc39f8831418c6aa47" ns2:_="" ns3:_="">
    <xsd:import namespace="75f73c02-7b2d-4116-9326-4c92726ed803"/>
    <xsd:import namespace="50a1efa9-47d8-481f-aad5-38d3c45f0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FB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73c02-7b2d-4116-9326-4c92726ed8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9d6f174-ef0b-46cd-900a-4917dd98bd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FBURL" ma:index="24" nillable="true" ma:displayName="FB URL" ma:format="Dropdown" ma:internalName="FBUR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fa9-47d8-481f-aad5-38d3c45f0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6af9bd4-bb7c-4668-a263-6978df69964b}" ma:internalName="TaxCatchAll" ma:showField="CatchAllData" ma:web="50a1efa9-47d8-481f-aad5-38d3c45f0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6EBD9A-2636-4358-8F7B-DA654E2C98C3}">
  <ds:schemaRefs>
    <ds:schemaRef ds:uri="50a1efa9-47d8-481f-aad5-38d3c45f03e8"/>
    <ds:schemaRef ds:uri="75f73c02-7b2d-4116-9326-4c92726ed80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E63253-8145-47CE-AFA3-C604B8445D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AD5958-4E8E-428F-AF3E-3B4A6B65536A}">
  <ds:schemaRefs>
    <ds:schemaRef ds:uri="50a1efa9-47d8-481f-aad5-38d3c45f03e8"/>
    <ds:schemaRef ds:uri="75f73c02-7b2d-4116-9326-4c92726ed8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Obroci u našim programskim zemljama</vt:lpstr>
      <vt:lpstr>Malawi  – Kaša od kukuruza i soje obogaćena vitaminima i mineralima</vt:lpstr>
      <vt:lpstr>Zambija - Šalice kaše Likuni Phala</vt:lpstr>
      <vt:lpstr>Benin – Jaja i riža</vt:lpstr>
      <vt:lpstr>Ekvador – Meso ili riba sa krumpirima ili rižom te ponekad povrće iz školskog vrta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Swift</dc:creator>
  <cp:revision>3</cp:revision>
  <dcterms:created xsi:type="dcterms:W3CDTF">2023-05-11T13:55:29Z</dcterms:created>
  <dcterms:modified xsi:type="dcterms:W3CDTF">2023-08-30T07:06:04Z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0x01010006C6C652948F80458687495256BFDFFD</vt:lpwstr>
  </property>
</Properties>
</file>